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374" autoAdjust="0"/>
  </p:normalViewPr>
  <p:slideViewPr>
    <p:cSldViewPr>
      <p:cViewPr>
        <p:scale>
          <a:sx n="78" d="100"/>
          <a:sy n="78" d="100"/>
        </p:scale>
        <p:origin x="-1146" y="2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AD5073-E511-498B-BB61-C9CACC464791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E1E32A-91CE-4C90-9A5E-AA6A6BF74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407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E32A-91CE-4C90-9A5E-AA6A6BF742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90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737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704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05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813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32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868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99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93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632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416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12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45205-C48B-41F5-96B0-540FF58F435E}" type="datetimeFigureOut">
              <a:rPr lang="en-US" smtClean="0"/>
              <a:t>27-Sep-21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0167F-06AC-4A9E-A6EE-35025D9A8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176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0130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81000"/>
            <a:ext cx="8686800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676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533400"/>
            <a:ext cx="7848600" cy="586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245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609600"/>
            <a:ext cx="8000999" cy="579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2088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0"/>
            <a:ext cx="79248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89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0"/>
            <a:ext cx="7238999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99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838201"/>
            <a:ext cx="8229600" cy="5196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824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914401"/>
            <a:ext cx="8229600" cy="51205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9824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838200"/>
            <a:ext cx="7772400" cy="5410200"/>
          </a:xfrm>
        </p:spPr>
      </p:pic>
    </p:spTree>
    <p:extLst>
      <p:ext uri="{BB962C8B-B14F-4D97-AF65-F5344CB8AC3E}">
        <p14:creationId xmlns:p14="http://schemas.microsoft.com/office/powerpoint/2010/main" val="343400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85800"/>
            <a:ext cx="7391400" cy="579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0723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609600"/>
            <a:ext cx="8534400" cy="579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362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200"/>
            <a:ext cx="9144000" cy="678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9807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</Words>
  <Application>Microsoft Office PowerPoint</Application>
  <PresentationFormat>On-screen Show (4:3)</PresentationFormat>
  <Paragraphs>1</Paragraphs>
  <Slides>12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</cp:revision>
  <dcterms:created xsi:type="dcterms:W3CDTF">2021-09-27T16:02:32Z</dcterms:created>
  <dcterms:modified xsi:type="dcterms:W3CDTF">2021-09-27T16:19:40Z</dcterms:modified>
</cp:coreProperties>
</file>

<file path=docProps/thumbnail.jpeg>
</file>